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24" r:id="rId4"/>
    <p:sldId id="512" r:id="rId5"/>
    <p:sldId id="516" r:id="rId6"/>
    <p:sldId id="517" r:id="rId7"/>
    <p:sldId id="523" r:id="rId8"/>
    <p:sldId id="518" r:id="rId9"/>
    <p:sldId id="522" r:id="rId10"/>
    <p:sldId id="519" r:id="rId11"/>
    <p:sldId id="520" r:id="rId12"/>
    <p:sldId id="508" r:id="rId13"/>
    <p:sldId id="509" r:id="rId14"/>
    <p:sldId id="521" r:id="rId15"/>
    <p:sldId id="525" r:id="rId16"/>
    <p:sldId id="528" r:id="rId17"/>
    <p:sldId id="280" r:id="rId18"/>
    <p:sldId id="527" r:id="rId19"/>
    <p:sldId id="529" r:id="rId20"/>
    <p:sldId id="530" r:id="rId21"/>
    <p:sldId id="531"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78" d="100"/>
          <a:sy n="78" d="100"/>
        </p:scale>
        <p:origin x="109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3"/>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4"/>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3"/>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3"/>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4"/>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3F3E2D-B6D6-8DD2-9918-540509BACDD7}"/>
              </a:ext>
            </a:extLst>
          </p:cNvPr>
          <p:cNvSpPr txBox="1"/>
          <p:nvPr/>
        </p:nvSpPr>
        <p:spPr>
          <a:xfrm>
            <a:off x="55403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7450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260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3"/>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3"/>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18591</TotalTime>
  <Words>2408</Words>
  <Application>Microsoft Office PowerPoint</Application>
  <PresentationFormat>Widescreen</PresentationFormat>
  <Paragraphs>307</Paragraphs>
  <Slides>27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(Body)</vt:lpstr>
      <vt:lpstr>Calibri Light</vt:lpstr>
      <vt:lpstr>Consolas</vt:lpstr>
      <vt:lpstr>Cooper Black</vt:lpstr>
      <vt:lpstr>SAPRegular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782</cp:revision>
  <dcterms:created xsi:type="dcterms:W3CDTF">2016-07-10T03:33:26Z</dcterms:created>
  <dcterms:modified xsi:type="dcterms:W3CDTF">2022-11-29T15:12:24Z</dcterms:modified>
</cp:coreProperties>
</file>